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9456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13416-60E0-4070-9EE8-43D333A376BB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06B62-101E-4D58-BF0B-64C1B5A64F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5823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57DA-5B9F-4957-AD15-9024F53259FB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67-F268-4352-8AEA-450D1120F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565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57DA-5B9F-4957-AD15-9024F53259FB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67-F268-4352-8AEA-450D1120F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8371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57DA-5B9F-4957-AD15-9024F53259FB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67-F268-4352-8AEA-450D1120F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6524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57DA-5B9F-4957-AD15-9024F53259FB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67-F268-4352-8AEA-450D1120F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930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57DA-5B9F-4957-AD15-9024F53259FB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67-F268-4352-8AEA-450D1120F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047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57DA-5B9F-4957-AD15-9024F53259FB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67-F268-4352-8AEA-450D1120F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854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57DA-5B9F-4957-AD15-9024F53259FB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67-F268-4352-8AEA-450D1120F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974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57DA-5B9F-4957-AD15-9024F53259FB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67-F268-4352-8AEA-450D1120F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0831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57DA-5B9F-4957-AD15-9024F53259FB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67-F268-4352-8AEA-450D1120F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676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57DA-5B9F-4957-AD15-9024F53259FB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67-F268-4352-8AEA-450D1120F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189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57DA-5B9F-4957-AD15-9024F53259FB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67-F268-4352-8AEA-450D1120F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824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857DA-5B9F-4957-AD15-9024F53259FB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F5067-F268-4352-8AEA-450D1120F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248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Verfrommeld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5074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Lukt het om alle kreukels er uit te wrijven?</a:t>
            </a:r>
          </a:p>
        </p:txBody>
      </p:sp>
    </p:spTree>
    <p:extLst>
      <p:ext uri="{BB962C8B-B14F-4D97-AF65-F5344CB8AC3E}">
        <p14:creationId xmlns:p14="http://schemas.microsoft.com/office/powerpoint/2010/main" val="869280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10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Nee?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Deze prop staat symbool voor een pestslachtoffer. De kreukels zullen blijven. Je kunt sorry zeggen maar het kind wordt nooit meer zoals hiervoor. De littekens zullen nooit meer helemaal weggaan…</a:t>
            </a:r>
          </a:p>
        </p:txBody>
      </p:sp>
    </p:spTree>
    <p:extLst>
      <p:ext uri="{BB962C8B-B14F-4D97-AF65-F5344CB8AC3E}">
        <p14:creationId xmlns:p14="http://schemas.microsoft.com/office/powerpoint/2010/main" val="131111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Neem een blad papier van de stapel.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8913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1000"/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Verfrommel het papier, tot een mooie prop…</a:t>
            </a:r>
          </a:p>
        </p:txBody>
      </p:sp>
    </p:spTree>
    <p:extLst>
      <p:ext uri="{BB962C8B-B14F-4D97-AF65-F5344CB8AC3E}">
        <p14:creationId xmlns:p14="http://schemas.microsoft.com/office/powerpoint/2010/main" val="1257699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Stamp er op met beide voeten…</a:t>
            </a:r>
          </a:p>
        </p:txBody>
      </p:sp>
    </p:spTree>
    <p:extLst>
      <p:ext uri="{BB962C8B-B14F-4D97-AF65-F5344CB8AC3E}">
        <p14:creationId xmlns:p14="http://schemas.microsoft.com/office/powerpoint/2010/main" val="130222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Ga er op zitten..</a:t>
            </a:r>
          </a:p>
        </p:txBody>
      </p:sp>
    </p:spTree>
    <p:extLst>
      <p:ext uri="{BB962C8B-B14F-4D97-AF65-F5344CB8AC3E}">
        <p14:creationId xmlns:p14="http://schemas.microsoft.com/office/powerpoint/2010/main" val="3382876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Maak de prop zo klein mogelijk door hard te knijpen…</a:t>
            </a:r>
          </a:p>
        </p:txBody>
      </p:sp>
    </p:spTree>
    <p:extLst>
      <p:ext uri="{BB962C8B-B14F-4D97-AF65-F5344CB8AC3E}">
        <p14:creationId xmlns:p14="http://schemas.microsoft.com/office/powerpoint/2010/main" val="1070871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Vouw het papier weer open..</a:t>
            </a:r>
          </a:p>
        </p:txBody>
      </p:sp>
    </p:spTree>
    <p:extLst>
      <p:ext uri="{BB962C8B-B14F-4D97-AF65-F5344CB8AC3E}">
        <p14:creationId xmlns:p14="http://schemas.microsoft.com/office/powerpoint/2010/main" val="1122428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Strijk het zo glad mogelijk…</a:t>
            </a:r>
          </a:p>
        </p:txBody>
      </p:sp>
    </p:spTree>
    <p:extLst>
      <p:ext uri="{BB962C8B-B14F-4D97-AF65-F5344CB8AC3E}">
        <p14:creationId xmlns:p14="http://schemas.microsoft.com/office/powerpoint/2010/main" val="3828973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Blijf proberen om je blad weer zo glad mogelijk te maken…</a:t>
            </a:r>
          </a:p>
        </p:txBody>
      </p:sp>
    </p:spTree>
    <p:extLst>
      <p:ext uri="{BB962C8B-B14F-4D97-AF65-F5344CB8AC3E}">
        <p14:creationId xmlns:p14="http://schemas.microsoft.com/office/powerpoint/2010/main" val="195382762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10540</TotalTime>
  <Words>121</Words>
  <Application>Microsoft Office PowerPoint</Application>
  <PresentationFormat>Breedbeeld</PresentationFormat>
  <Paragraphs>23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Verfrommeld 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</vt:vector>
  </TitlesOfParts>
  <Company>Scholengemeenschap Were 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Verfrommeld</dc:title>
  <dc:creator>Martine van Winkel</dc:creator>
  <cp:lastModifiedBy>Martine van Winkel</cp:lastModifiedBy>
  <cp:revision>7</cp:revision>
  <cp:lastPrinted>2017-03-12T16:00:25Z</cp:lastPrinted>
  <dcterms:created xsi:type="dcterms:W3CDTF">2017-03-12T15:59:24Z</dcterms:created>
  <dcterms:modified xsi:type="dcterms:W3CDTF">2018-10-08T12:19:33Z</dcterms:modified>
</cp:coreProperties>
</file>